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51BB3-3F2D-41E8-A824-340E55F379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27121C-C1B8-4BFB-8777-86E63C292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1052A-107B-4CB1-952E-F3D06BC5E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85E67-3099-45A0-A82E-5336F45B1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5001A-72BF-4714-90B6-C92413BC1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97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2FB02-A3B8-4661-936D-ADC1E6D93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2AD9EB-5F2A-4B84-A10D-0581760AC9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D93C-A478-442B-AF2F-530F9145B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D2CA2-C8CE-4A85-B7A3-0BF56234A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91B46-2AFA-4FDD-880F-F455E2BB5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02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087E94-79F4-4EB6-B728-5C1592B714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4027B-64FF-4F7B-AD9D-8CD6F639F5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35BA5-9E86-48F0-BEBC-0EFFC0C70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4B797-196D-4D58-A6E3-67E15FB5E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6D191-1C74-4BF7-81C1-3C2C21E09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64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DC214-164C-4F72-A02F-2D1A1D522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A5A7B-C396-4B82-A251-E443A4B07F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6C646-97B4-4FA2-B922-491FD682A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586D1-54EE-406E-90DD-E903C8A02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9EB51-BCE4-4B37-8D5F-146E9FEAA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1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C13CD-5E98-4F75-90C8-9E875FEA4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68901-E843-4330-9A8D-255D0D59F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6E81C-B5CD-4885-86F7-39DE98B5F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AB854-2320-4456-8B74-115298F3C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40FC8-4784-4F25-8E4D-4F99D204E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49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9A0C-38C5-4D3C-8945-8EB8C113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6417B-BD93-405D-819E-BACADFDD3E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965691-AAE2-460A-A2BA-FDD142307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2C4372-A0DF-44A9-8278-7E6CE914D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E2B29-5BE9-413A-8EEC-D3205487B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A8182-A857-49EB-A7BA-3AAFC780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80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70AE6-CC2E-48AC-8A87-2DD4D7364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2B3D6-C157-43C5-9B92-D0A3B8BB5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AA21FD-339E-4AE9-8F4E-0950CCFD91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32C4E3-EDAC-45A0-9533-79E8BF97C7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C96CA0-D789-4B29-BA56-668FA5104E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992163-C2F3-45DC-9A11-56F54B5F9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5BD72A-0E36-4A3E-AE10-F86540A60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8035D5-AF1B-4EFC-8D59-F99822639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96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DCEAD-F740-4897-B94F-E10367730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7CED44-ADC4-421E-B8FC-3D1F2A174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2A8951-C7F5-4E8D-AF98-FE0D9783C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3D6D1-1DF5-49CA-9997-CF8EF178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32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D74283-0B70-489A-920D-4703D320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542FD6-E0CB-4088-96AA-75FD33F74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768066-B0C3-4840-8ADF-99250690F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384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FB670-9C04-49C3-86EF-1D15CB25C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CDD2C-E669-43F8-BC8B-648D58606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375317-9453-4703-A29E-4EAEDB95D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CAA9C-714C-4665-98F7-F2CAB6C89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956F8D-6F8C-4211-AD4F-D032BB2A8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5D513B-FBBE-47BB-A24B-D922EA64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86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38A15-D9D0-4125-9EC5-A81875E2B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25574A-1D8E-4E35-BE10-AE45D266AD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A0B6D-C732-4D14-BF35-6F87B3EFCD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2C190E-FDED-4731-97B5-4E497E3A9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7F43C7-A119-47FA-92E7-E2D2CC8A6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2732B-180B-4146-A268-C9A908610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95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F2B656-0355-4B60-A70D-409EF574D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B3F072-D1F7-45A1-B256-AB30EF568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E402C-9AFA-474E-8D31-285C510FDF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40235-375F-4B10-89A6-1414A32D084E}" type="datetimeFigureOut">
              <a:rPr lang="en-US" smtClean="0"/>
              <a:t>6/26/2021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3D88F-801B-4C4C-8C39-347DEA51B9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4DCD5-A0E7-4D89-A522-59AB3B5D2D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74B2A-D48C-433B-827E-7DF246F6F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994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6A05A7B-54BE-4733-9B9F-25A76C4C4E3C}"/>
              </a:ext>
            </a:extLst>
          </p:cNvPr>
          <p:cNvSpPr txBox="1"/>
          <p:nvPr/>
        </p:nvSpPr>
        <p:spPr>
          <a:xfrm>
            <a:off x="599427" y="1131340"/>
            <a:ext cx="9787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About this project – This project was my final project for my core subject “Concepts of Programming Languages 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97933B-27E0-408C-94E8-D1A0B65C51C4}"/>
              </a:ext>
            </a:extLst>
          </p:cNvPr>
          <p:cNvSpPr txBox="1"/>
          <p:nvPr/>
        </p:nvSpPr>
        <p:spPr>
          <a:xfrm>
            <a:off x="599427" y="2358319"/>
            <a:ext cx="9787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project is divided into three parts - </a:t>
            </a:r>
          </a:p>
          <a:p>
            <a:r>
              <a:rPr lang="en-US" dirty="0"/>
              <a:t>1) Set up a python Virtual Environment with flask</a:t>
            </a:r>
          </a:p>
          <a:p>
            <a:r>
              <a:rPr lang="en-US" dirty="0"/>
              <a:t>2) Creating a flask application</a:t>
            </a:r>
          </a:p>
          <a:p>
            <a:r>
              <a:rPr lang="en-US" dirty="0"/>
              <a:t>3) Deploying it to the AWS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5DECD9-2385-441F-8AAD-898BDE034832}"/>
              </a:ext>
            </a:extLst>
          </p:cNvPr>
          <p:cNvSpPr txBox="1"/>
          <p:nvPr/>
        </p:nvSpPr>
        <p:spPr>
          <a:xfrm>
            <a:off x="599427" y="4139296"/>
            <a:ext cx="9787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Application – In this project, my professor has already told me to make a text file in which I have to write all my activities which are done by me at given time and on top of that I have to write those activities in each text format. Basically, it was a text file which contain data, time and description of what I did on that date and time.</a:t>
            </a:r>
          </a:p>
        </p:txBody>
      </p:sp>
    </p:spTree>
    <p:extLst>
      <p:ext uri="{BB962C8B-B14F-4D97-AF65-F5344CB8AC3E}">
        <p14:creationId xmlns:p14="http://schemas.microsoft.com/office/powerpoint/2010/main" val="1163019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0172A5-D9D7-47B1-91E7-60B072370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746" y="354104"/>
            <a:ext cx="8923793" cy="2651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260713-CB12-4028-B738-DE7AC25010EE}"/>
              </a:ext>
            </a:extLst>
          </p:cNvPr>
          <p:cNvSpPr txBox="1"/>
          <p:nvPr/>
        </p:nvSpPr>
        <p:spPr>
          <a:xfrm>
            <a:off x="781050" y="3257550"/>
            <a:ext cx="1005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Above is the type of text file which I must create and along side professor has given me 5 other files, which I must parse and calculate all the hours and minute, those hours and minute will decide how much I worked whole semester.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845968-277A-4B68-A84D-7A60E91B2934}"/>
              </a:ext>
            </a:extLst>
          </p:cNvPr>
          <p:cNvSpPr txBox="1"/>
          <p:nvPr/>
        </p:nvSpPr>
        <p:spPr>
          <a:xfrm>
            <a:off x="781050" y="4297717"/>
            <a:ext cx="1005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this application, I have used python to parse all the text file and applied NLTK functions on the text and gathered overall time I have worked according to text file.</a:t>
            </a:r>
          </a:p>
          <a:p>
            <a:r>
              <a:rPr lang="en-US" dirty="0"/>
              <a:t>NLTK  - Tokenize: Words and Sentences, string manipulation, use regex, Character count etc.</a:t>
            </a:r>
          </a:p>
        </p:txBody>
      </p:sp>
    </p:spTree>
    <p:extLst>
      <p:ext uri="{BB962C8B-B14F-4D97-AF65-F5344CB8AC3E}">
        <p14:creationId xmlns:p14="http://schemas.microsoft.com/office/powerpoint/2010/main" val="1202770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0FF035-ABC1-461B-AFB6-2AB5FA85F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" y="361354"/>
            <a:ext cx="5657850" cy="3182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41C1BC-188A-43A7-B9AF-92BC1716D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540" y="360164"/>
            <a:ext cx="5659970" cy="31837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5B2C94-443D-4874-B9A3-20DE50901037}"/>
              </a:ext>
            </a:extLst>
          </p:cNvPr>
          <p:cNvSpPr txBox="1"/>
          <p:nvPr/>
        </p:nvSpPr>
        <p:spPr>
          <a:xfrm>
            <a:off x="438150" y="3842459"/>
            <a:ext cx="661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http://flask-env.eba-akvkqkst.us-east-2.elasticbeanstalk.com/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BE458D-E988-417D-BC2D-5E666FBCF32A}"/>
              </a:ext>
            </a:extLst>
          </p:cNvPr>
          <p:cNvSpPr txBox="1"/>
          <p:nvPr/>
        </p:nvSpPr>
        <p:spPr>
          <a:xfrm>
            <a:off x="438149" y="4510354"/>
            <a:ext cx="10454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link is still active you can use it, but in order to process the text file, text file should be in the given format.</a:t>
            </a:r>
          </a:p>
          <a:p>
            <a:endParaRPr lang="en-US" dirty="0"/>
          </a:p>
          <a:p>
            <a:r>
              <a:rPr lang="en-US" dirty="0"/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3192129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1117</TotalTime>
  <Words>264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Hey Sexy!!</dc:creator>
  <cp:lastModifiedBy>Hey Sexy!!</cp:lastModifiedBy>
  <cp:revision>7</cp:revision>
  <dcterms:created xsi:type="dcterms:W3CDTF">2021-05-21T22:59:30Z</dcterms:created>
  <dcterms:modified xsi:type="dcterms:W3CDTF">2021-06-26T13:23:41Z</dcterms:modified>
</cp:coreProperties>
</file>

<file path=docProps/thumbnail.jpeg>
</file>